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436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84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81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4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00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6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09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9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5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9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29718-7D39-4163-97C9-B0FFB171292B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2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2023" y="103094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latin typeface="Kristen ITC" pitchFamily="66" charset="0"/>
              </a:rPr>
              <a:t>Writing</a:t>
            </a:r>
            <a:r>
              <a:rPr lang="fr-FR" sz="3200" dirty="0" smtClean="0">
                <a:latin typeface="Kristen ITC" pitchFamily="66" charset="0"/>
              </a:rPr>
              <a:t> prompt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1" y="838200"/>
            <a:ext cx="876300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Kristen ITC" pitchFamily="66" charset="0"/>
              </a:rPr>
              <a:t>You have been </a:t>
            </a:r>
            <a:r>
              <a:rPr lang="fr-FR" sz="2400" dirty="0" err="1" smtClean="0">
                <a:latin typeface="Kristen ITC" pitchFamily="66" charset="0"/>
              </a:rPr>
              <a:t>asked</a:t>
            </a:r>
            <a:r>
              <a:rPr lang="fr-FR" sz="2400" dirty="0" smtClean="0">
                <a:latin typeface="Kristen ITC" pitchFamily="66" charset="0"/>
              </a:rPr>
              <a:t> to </a:t>
            </a:r>
            <a:r>
              <a:rPr lang="fr-FR" sz="2400" dirty="0" err="1" smtClean="0">
                <a:latin typeface="Kristen ITC" pitchFamily="66" charset="0"/>
              </a:rPr>
              <a:t>write</a:t>
            </a:r>
            <a:r>
              <a:rPr lang="fr-FR" sz="2400" dirty="0" smtClean="0">
                <a:latin typeface="Kristen ITC" pitchFamily="66" charset="0"/>
              </a:rPr>
              <a:t> an article for a </a:t>
            </a:r>
            <a:r>
              <a:rPr lang="fr-FR" sz="2400" dirty="0" err="1" smtClean="0">
                <a:latin typeface="Kristen ITC" pitchFamily="66" charset="0"/>
              </a:rPr>
              <a:t>school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newspaper</a:t>
            </a:r>
            <a:r>
              <a:rPr lang="fr-FR" sz="2400" dirty="0" smtClean="0">
                <a:latin typeface="Kristen ITC" pitchFamily="66" charset="0"/>
              </a:rPr>
              <a:t> in Biarritz about </a:t>
            </a:r>
            <a:r>
              <a:rPr lang="fr-FR" sz="2400" dirty="0" err="1" smtClean="0">
                <a:latin typeface="Kristen ITC" pitchFamily="66" charset="0"/>
              </a:rPr>
              <a:t>fashion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among</a:t>
            </a:r>
            <a:r>
              <a:rPr lang="fr-FR" sz="2400" dirty="0" smtClean="0">
                <a:latin typeface="Kristen ITC" pitchFamily="66" charset="0"/>
              </a:rPr>
              <a:t> American </a:t>
            </a:r>
            <a:r>
              <a:rPr lang="fr-FR" sz="2400" dirty="0" err="1" smtClean="0">
                <a:latin typeface="Kristen ITC" pitchFamily="66" charset="0"/>
              </a:rPr>
              <a:t>teens</a:t>
            </a:r>
            <a:r>
              <a:rPr lang="fr-FR" sz="2400" dirty="0" smtClean="0">
                <a:latin typeface="Kristen ITC" pitchFamily="66" charset="0"/>
              </a:rPr>
              <a:t>.  </a:t>
            </a:r>
            <a:r>
              <a:rPr lang="fr-FR" sz="2400" dirty="0" err="1" smtClean="0">
                <a:latin typeface="Kristen ITC" pitchFamily="66" charset="0"/>
              </a:rPr>
              <a:t>Please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include</a:t>
            </a:r>
            <a:r>
              <a:rPr lang="fr-FR" sz="2400" dirty="0" smtClean="0">
                <a:latin typeface="Kristen ITC" pitchFamily="66" charset="0"/>
              </a:rPr>
              <a:t>: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9054" y="3429000"/>
            <a:ext cx="876300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The types of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students</a:t>
            </a:r>
            <a:r>
              <a:rPr lang="fr-FR" sz="2800" dirty="0" smtClean="0">
                <a:latin typeface="Kristen ITC" pitchFamily="66" charset="0"/>
              </a:rPr>
              <a:t> do and do not wear/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SEE in </a:t>
            </a:r>
            <a:r>
              <a:rPr lang="fr-FR" sz="2800" dirty="0" err="1" smtClean="0">
                <a:latin typeface="Kristen ITC" pitchFamily="66" charset="0"/>
              </a:rPr>
              <a:t>school</a:t>
            </a:r>
            <a:r>
              <a:rPr lang="fr-FR" sz="2800" dirty="0" smtClean="0">
                <a:latin typeface="Kristen ITC" pitchFamily="66" charset="0"/>
              </a:rPr>
              <a:t>  (voir)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9054" y="4571999"/>
            <a:ext cx="876300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 err="1" smtClean="0">
                <a:latin typeface="Kristen ITC" pitchFamily="66" charset="0"/>
              </a:rPr>
              <a:t>What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friends</a:t>
            </a:r>
            <a:r>
              <a:rPr lang="fr-FR" sz="2400" dirty="0" smtClean="0">
                <a:latin typeface="Kristen ITC" pitchFamily="66" charset="0"/>
              </a:rPr>
              <a:t> put on to go </a:t>
            </a:r>
            <a:r>
              <a:rPr lang="fr-FR" sz="2400" dirty="0" err="1" smtClean="0">
                <a:latin typeface="Kristen ITC" pitchFamily="66" charset="0"/>
              </a:rPr>
              <a:t>various</a:t>
            </a:r>
            <a:r>
              <a:rPr lang="fr-FR" sz="2400" dirty="0" smtClean="0">
                <a:latin typeface="Kristen ITC" pitchFamily="66" charset="0"/>
              </a:rPr>
              <a:t> places (</a:t>
            </a:r>
            <a:r>
              <a:rPr lang="fr-FR" sz="2400" dirty="0" err="1" smtClean="0">
                <a:latin typeface="Kristen ITC" pitchFamily="66" charset="0"/>
              </a:rPr>
              <a:t>movies</a:t>
            </a:r>
            <a:r>
              <a:rPr lang="fr-FR" sz="2400" dirty="0" smtClean="0">
                <a:latin typeface="Kristen ITC" pitchFamily="66" charset="0"/>
              </a:rPr>
              <a:t>, restaurant, </a:t>
            </a:r>
            <a:r>
              <a:rPr lang="fr-FR" sz="2400" dirty="0" err="1" smtClean="0">
                <a:latin typeface="Kristen ITC" pitchFamily="66" charset="0"/>
              </a:rPr>
              <a:t>mall</a:t>
            </a:r>
            <a:r>
              <a:rPr lang="fr-FR" sz="2400" dirty="0" smtClean="0">
                <a:latin typeface="Kristen ITC" pitchFamily="66" charset="0"/>
              </a:rPr>
              <a:t>, etc.)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1948" y="5505271"/>
            <a:ext cx="876300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 err="1" smtClean="0">
                <a:latin typeface="Kristen ITC" pitchFamily="66" charset="0"/>
              </a:rPr>
              <a:t>Some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personal</a:t>
            </a:r>
            <a:r>
              <a:rPr lang="fr-FR" sz="2400" dirty="0" smtClean="0">
                <a:latin typeface="Kristen ITC" pitchFamily="66" charset="0"/>
              </a:rPr>
              <a:t> information </a:t>
            </a:r>
            <a:r>
              <a:rPr lang="fr-FR" sz="2400" dirty="0" err="1" smtClean="0">
                <a:latin typeface="Kristen ITC" pitchFamily="66" charset="0"/>
              </a:rPr>
              <a:t>like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favorite </a:t>
            </a:r>
            <a:r>
              <a:rPr lang="fr-FR" sz="2400" dirty="0" err="1" smtClean="0">
                <a:latin typeface="Kristen ITC" pitchFamily="66" charset="0"/>
              </a:rPr>
              <a:t>outfits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color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preferences</a:t>
            </a:r>
            <a:r>
              <a:rPr lang="fr-FR" sz="2400" dirty="0" smtClean="0">
                <a:latin typeface="Kristen ITC" pitchFamily="66" charset="0"/>
              </a:rPr>
              <a:t>.</a:t>
            </a:r>
          </a:p>
          <a:p>
            <a:pPr algn="ctr"/>
            <a:r>
              <a:rPr lang="fr-FR" sz="2400" dirty="0" smtClean="0">
                <a:latin typeface="Kristen ITC" pitchFamily="66" charset="0"/>
              </a:rPr>
              <a:t>One </a:t>
            </a:r>
            <a:r>
              <a:rPr lang="fr-FR" sz="2400" dirty="0" err="1" smtClean="0">
                <a:latin typeface="Kristen ITC" pitchFamily="66" charset="0"/>
              </a:rPr>
              <a:t>comparison</a:t>
            </a:r>
            <a:r>
              <a:rPr lang="fr-FR" sz="2400" dirty="0" smtClean="0">
                <a:latin typeface="Kristen ITC" pitchFamily="66" charset="0"/>
              </a:rPr>
              <a:t> (more/</a:t>
            </a:r>
            <a:r>
              <a:rPr lang="fr-FR" sz="2400" dirty="0" err="1" smtClean="0">
                <a:latin typeface="Kristen ITC" pitchFamily="66" charset="0"/>
              </a:rPr>
              <a:t>less</a:t>
            </a:r>
            <a:r>
              <a:rPr lang="fr-FR" sz="2400" dirty="0">
                <a:latin typeface="Kristen ITC" pitchFamily="66" charset="0"/>
              </a:rPr>
              <a:t> </a:t>
            </a:r>
            <a:r>
              <a:rPr lang="fr-FR" sz="2400" dirty="0" smtClean="0">
                <a:latin typeface="Kristen ITC" pitchFamily="66" charset="0"/>
              </a:rPr>
              <a:t>___ </a:t>
            </a:r>
            <a:r>
              <a:rPr lang="fr-FR" sz="2400" dirty="0" err="1" smtClean="0">
                <a:latin typeface="Kristen ITC" pitchFamily="66" charset="0"/>
              </a:rPr>
              <a:t>than</a:t>
            </a:r>
            <a:r>
              <a:rPr lang="fr-FR" sz="2400" dirty="0" smtClean="0">
                <a:latin typeface="Kristen ITC" pitchFamily="66" charset="0"/>
              </a:rPr>
              <a:t> or </a:t>
            </a:r>
            <a:r>
              <a:rPr lang="fr-FR" sz="2400" dirty="0" err="1" smtClean="0">
                <a:latin typeface="Kristen ITC" pitchFamily="66" charset="0"/>
              </a:rPr>
              <a:t>equally</a:t>
            </a:r>
            <a:r>
              <a:rPr lang="fr-FR" sz="2400" dirty="0" smtClean="0">
                <a:latin typeface="Kristen ITC" pitchFamily="66" charset="0"/>
              </a:rPr>
              <a:t> as ____ as)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1" y="2133600"/>
            <a:ext cx="876300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Kristen ITC" pitchFamily="66" charset="0"/>
              </a:rPr>
              <a:t>A </a:t>
            </a:r>
            <a:r>
              <a:rPr lang="fr-FR" sz="2400" dirty="0" err="1" smtClean="0">
                <a:latin typeface="Kristen ITC" pitchFamily="66" charset="0"/>
              </a:rPr>
              <a:t>general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statement</a:t>
            </a:r>
            <a:r>
              <a:rPr lang="fr-FR" sz="2400" dirty="0" smtClean="0">
                <a:latin typeface="Kristen ITC" pitchFamily="66" charset="0"/>
              </a:rPr>
              <a:t> about </a:t>
            </a:r>
            <a:r>
              <a:rPr lang="fr-FR" sz="2400" dirty="0" err="1" smtClean="0">
                <a:latin typeface="Kristen ITC" pitchFamily="66" charset="0"/>
              </a:rPr>
              <a:t>whether</a:t>
            </a:r>
            <a:r>
              <a:rPr lang="fr-FR" sz="2400" dirty="0" smtClean="0">
                <a:latin typeface="Kristen ITC" pitchFamily="66" charset="0"/>
              </a:rPr>
              <a:t> American </a:t>
            </a:r>
            <a:r>
              <a:rPr lang="fr-FR" sz="2400" dirty="0" err="1" smtClean="0">
                <a:latin typeface="Kristen ITC" pitchFamily="66" charset="0"/>
              </a:rPr>
              <a:t>teens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prefer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casual</a:t>
            </a:r>
            <a:r>
              <a:rPr lang="fr-FR" sz="2400" dirty="0" smtClean="0">
                <a:latin typeface="Kristen ITC" pitchFamily="66" charset="0"/>
              </a:rPr>
              <a:t> or </a:t>
            </a:r>
            <a:r>
              <a:rPr lang="fr-FR" sz="2400" dirty="0" err="1" smtClean="0">
                <a:latin typeface="Kristen ITC" pitchFamily="66" charset="0"/>
              </a:rPr>
              <a:t>dressy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clothes</a:t>
            </a:r>
            <a:r>
              <a:rPr lang="fr-FR" sz="2400" dirty="0">
                <a:latin typeface="Kristen ITC" pitchFamily="66" charset="0"/>
              </a:rPr>
              <a:t> </a:t>
            </a:r>
            <a:r>
              <a:rPr lang="fr-FR" sz="2400" dirty="0" smtClean="0">
                <a:latin typeface="Kristen ITC" pitchFamily="66" charset="0"/>
              </a:rPr>
              <a:t>(</a:t>
            </a:r>
            <a:r>
              <a:rPr lang="fr-FR" sz="2400" dirty="0" err="1" smtClean="0">
                <a:latin typeface="Kristen ITC" pitchFamily="66" charset="0"/>
              </a:rPr>
              <a:t>this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is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thesis</a:t>
            </a:r>
            <a:r>
              <a:rPr lang="fr-FR" sz="2400" dirty="0" smtClean="0">
                <a:latin typeface="Kristen ITC" pitchFamily="66" charset="0"/>
              </a:rPr>
              <a:t> – use croire)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80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107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</cp:revision>
  <dcterms:created xsi:type="dcterms:W3CDTF">2011-09-12T13:08:35Z</dcterms:created>
  <dcterms:modified xsi:type="dcterms:W3CDTF">2011-11-02T17:11:42Z</dcterms:modified>
</cp:coreProperties>
</file>